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66" r:id="rId5"/>
    <p:sldId id="258" r:id="rId6"/>
    <p:sldId id="259" r:id="rId7"/>
    <p:sldId id="260" r:id="rId8"/>
    <p:sldId id="262" r:id="rId9"/>
    <p:sldId id="261" r:id="rId10"/>
    <p:sldId id="265" r:id="rId11"/>
    <p:sldId id="263" r:id="rId12"/>
    <p:sldId id="268" r:id="rId13"/>
    <p:sldId id="264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898100" y="12319000"/>
            <a:ext cx="419100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52500" y="8318500"/>
            <a:ext cx="224790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4200" i="1">
                <a:solidFill>
                  <a:srgbClr val="9D9D9D"/>
                </a:solidFill>
              </a:defRPr>
            </a:lvl1pPr>
          </a:lstStyle>
          <a:p>
            <a:r>
              <a:t>–苏子柔</a:t>
            </a:r>
          </a:p>
        </p:txBody>
      </p:sp>
      <p:sp>
        <p:nvSpPr>
          <p:cNvPr id="100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5988248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“在此键入引文。”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142761833_2880x1921.jpeg"/>
          <p:cNvSpPr>
            <a:spLocks noGrp="1"/>
          </p:cNvSpPr>
          <p:nvPr>
            <p:ph type="pic" idx="21"/>
          </p:nvPr>
        </p:nvSpPr>
        <p:spPr>
          <a:xfrm>
            <a:off x="0" y="-87630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>
            <a:spLocks noGrp="1"/>
          </p:cNvSpPr>
          <p:nvPr>
            <p:ph type="pic" idx="21"/>
          </p:nvPr>
        </p:nvSpPr>
        <p:spPr>
          <a:xfrm>
            <a:off x="927100" y="-1765300"/>
            <a:ext cx="22529800" cy="150198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>
            <a:spLocks noGrp="1"/>
          </p:cNvSpPr>
          <p:nvPr>
            <p:ph type="pic" idx="21"/>
          </p:nvPr>
        </p:nvSpPr>
        <p:spPr>
          <a:xfrm>
            <a:off x="12623800" y="-1346200"/>
            <a:ext cx="10928468" cy="16319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4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4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线条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图像"/>
          <p:cNvSpPr>
            <a:spLocks noGrp="1"/>
          </p:cNvSpPr>
          <p:nvPr>
            <p:ph type="pic" sz="half" idx="21"/>
          </p:nvPr>
        </p:nvSpPr>
        <p:spPr>
          <a:xfrm>
            <a:off x="381000" y="4229100"/>
            <a:ext cx="11684000" cy="7789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像"/>
          <p:cNvSpPr>
            <a:spLocks noGrp="1"/>
          </p:cNvSpPr>
          <p:nvPr>
            <p:ph type="pic" sz="half" idx="21"/>
          </p:nvPr>
        </p:nvSpPr>
        <p:spPr>
          <a:xfrm>
            <a:off x="13208000" y="520700"/>
            <a:ext cx="10909968" cy="7277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0" name="图像"/>
          <p:cNvSpPr>
            <a:spLocks noGrp="1"/>
          </p:cNvSpPr>
          <p:nvPr>
            <p:ph type="pic" sz="half" idx="22"/>
          </p:nvPr>
        </p:nvSpPr>
        <p:spPr>
          <a:xfrm>
            <a:off x="13208000" y="6146800"/>
            <a:ext cx="10160000" cy="6773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1" name="图像"/>
          <p:cNvSpPr>
            <a:spLocks noGrp="1"/>
          </p:cNvSpPr>
          <p:nvPr>
            <p:ph type="pic" idx="23"/>
          </p:nvPr>
        </p:nvSpPr>
        <p:spPr>
          <a:xfrm>
            <a:off x="736600" y="-1397000"/>
            <a:ext cx="11855474" cy="1770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923500" y="12319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9000" b="0" i="0" u="none" strike="noStrike" cap="all" spc="0" baseline="0"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4"/>
        </a:buBlip>
        <a:defRPr sz="4600" b="0" i="0" u="none" strike="noStrike" cap="none" spc="0" baseline="0"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arkour grou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2" algn="ctr"/>
            <a:r>
              <a:t>Parkour group</a:t>
            </a:r>
          </a:p>
        </p:txBody>
      </p:sp>
      <p:sp>
        <p:nvSpPr>
          <p:cNvPr id="126" name="Group member: Leo, Shenxin, Alex, Am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Group member: Leo, Shenxin, Alex, Amy                            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 have done (short video)"/>
          <p:cNvSpPr txBox="1">
            <a:spLocks noGrp="1"/>
          </p:cNvSpPr>
          <p:nvPr>
            <p:ph type="title"/>
          </p:nvPr>
        </p:nvSpPr>
        <p:spPr>
          <a:xfrm>
            <a:off x="952500" y="1515542"/>
            <a:ext cx="22479000" cy="1299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What we have done </a:t>
            </a:r>
            <a:r>
              <a:rPr dirty="0" smtClean="0"/>
              <a:t>(</a:t>
            </a:r>
            <a:r>
              <a:rPr lang="en-US" altLang="zh-CN" dirty="0" smtClean="0"/>
              <a:t>Parkour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2" name="20201022_1329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76584" y="3729361"/>
            <a:ext cx="15664892" cy="88115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we have done (short video)"/>
          <p:cNvSpPr txBox="1">
            <a:spLocks noGrp="1"/>
          </p:cNvSpPr>
          <p:nvPr>
            <p:ph type="title"/>
          </p:nvPr>
        </p:nvSpPr>
        <p:spPr>
          <a:xfrm>
            <a:off x="952500" y="1515542"/>
            <a:ext cx="22479000" cy="12996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What we have done </a:t>
            </a:r>
            <a:r>
              <a:rPr dirty="0" smtClean="0"/>
              <a:t>(</a:t>
            </a:r>
            <a:r>
              <a:rPr lang="en-US" altLang="zh-CN" dirty="0" smtClean="0"/>
              <a:t>Hide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Seek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4" name="ParkourDemo - Hide &amp; Seek - PC, Mac &amp; Linux Standalone - Unity 2019.4.9f1 Personal _DX11_ 2020-10-22 14-53-0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77729" y="4089922"/>
            <a:ext cx="15837887" cy="82488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we are going to d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What we are going to do</a:t>
            </a:r>
          </a:p>
        </p:txBody>
      </p:sp>
      <p:sp>
        <p:nvSpPr>
          <p:cNvPr id="157" name="Make more pickups/tra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rPr lang="en-US" altLang="zh-CN" dirty="0" smtClean="0"/>
              <a:t>Finishing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(mostly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debugging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work)</a:t>
            </a:r>
            <a:endParaRPr dirty="0"/>
          </a:p>
          <a:p>
            <a:pPr>
              <a:buBlip>
                <a:blip r:embed="rId1"/>
              </a:buBlip>
            </a:pPr>
            <a:r>
              <a:rPr dirty="0"/>
              <a:t>Continue building map </a:t>
            </a:r>
            <a:r>
              <a:rPr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altLang="zh-CN" dirty="0" smtClean="0"/>
          </a:p>
          <a:p>
            <a:pPr>
              <a:buBlip>
                <a:blip r:embed="rId1"/>
              </a:buBlip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traps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Seek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interesting</a:t>
            </a:r>
            <a:endParaRPr lang="en-US" altLang="zh-CN" dirty="0" smtClean="0"/>
          </a:p>
          <a:p>
            <a:pPr>
              <a:buBlip>
                <a:blip r:embed="rId1"/>
              </a:buBlip>
            </a:pP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 </a:t>
            </a:r>
            <a:r>
              <a:rPr lang="en-US" altLang="zh-CN" smtClean="0"/>
              <a:t>options</a:t>
            </a:r>
            <a:endParaRPr lang="en-US" altLang="zh-CN" dirty="0" smtClean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ork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altLang="zh-CN" dirty="0" smtClean="0"/>
              <a:t>Role</a:t>
            </a:r>
            <a:r>
              <a:rPr dirty="0" smtClean="0"/>
              <a:t> </a:t>
            </a:r>
            <a:r>
              <a:rPr dirty="0"/>
              <a:t>Distribution</a:t>
            </a:r>
            <a:endParaRPr dirty="0"/>
          </a:p>
        </p:txBody>
      </p:sp>
      <p:sp>
        <p:nvSpPr>
          <p:cNvPr id="129" name="Coding:…"/>
          <p:cNvSpPr txBox="1">
            <a:spLocks noGrp="1"/>
          </p:cNvSpPr>
          <p:nvPr>
            <p:ph type="body" idx="1"/>
          </p:nvPr>
        </p:nvSpPr>
        <p:spPr>
          <a:xfrm>
            <a:off x="2781300" y="4488872"/>
            <a:ext cx="6445827" cy="30757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1"/>
              </a:buBlip>
            </a:pPr>
            <a:r>
              <a:rPr lang="en-US" altLang="zh-CN" dirty="0" err="1" smtClean="0"/>
              <a:t>Shenxin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endParaRPr dirty="0"/>
          </a:p>
        </p:txBody>
      </p:sp>
      <p:sp>
        <p:nvSpPr>
          <p:cNvPr id="4" name="Coding:…"/>
          <p:cNvSpPr txBox="1"/>
          <p:nvPr/>
        </p:nvSpPr>
        <p:spPr>
          <a:xfrm>
            <a:off x="12867409" y="4488872"/>
            <a:ext cx="8205355" cy="313112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571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14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86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857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3429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4000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4572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5143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hangingPunct="1"/>
            <a:r>
              <a:rPr lang="en-US" altLang="zh-CN" dirty="0" smtClean="0"/>
              <a:t>Alex: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implementations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endParaRPr lang="en-US" dirty="0"/>
          </a:p>
        </p:txBody>
      </p:sp>
      <p:sp>
        <p:nvSpPr>
          <p:cNvPr id="5" name="Coding:…"/>
          <p:cNvSpPr txBox="1"/>
          <p:nvPr/>
        </p:nvSpPr>
        <p:spPr>
          <a:xfrm>
            <a:off x="2781299" y="7564581"/>
            <a:ext cx="8066810" cy="313112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571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14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86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857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3429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4000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4572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5143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hangingPunct="1"/>
            <a:r>
              <a:rPr lang="en-US" altLang="zh-CN" dirty="0" smtClean="0"/>
              <a:t>Leo: 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endParaRPr lang="en-US" dirty="0"/>
          </a:p>
        </p:txBody>
      </p:sp>
      <p:sp>
        <p:nvSpPr>
          <p:cNvPr id="6" name="Coding:…"/>
          <p:cNvSpPr txBox="1"/>
          <p:nvPr/>
        </p:nvSpPr>
        <p:spPr>
          <a:xfrm>
            <a:off x="12867409" y="7619999"/>
            <a:ext cx="6445827" cy="313112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571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143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14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86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857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3429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4000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45720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5143500" marR="0" indent="-5715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30000"/>
              <a:buFontTx/>
              <a:buBlip>
                <a:blip r:embed="rId1"/>
              </a:buBlip>
              <a:defRPr sz="4600" b="0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hangingPunct="1"/>
            <a:r>
              <a:rPr lang="en-US" altLang="zh-CN" dirty="0" smtClean="0"/>
              <a:t>Amy: Environment + UI + Testing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almost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currently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fixing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issues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Github</a:t>
            </a:r>
            <a:endParaRPr kumimoji="1" lang="en-US" altLang="zh-CN" dirty="0" smtClean="0"/>
          </a:p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finished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implemented</a:t>
            </a:r>
            <a:endParaRPr kumimoji="1" lang="en-US" altLang="zh-CN" dirty="0" smtClean="0"/>
          </a:p>
          <a:p>
            <a:r>
              <a:rPr kumimoji="1" lang="en-US" altLang="zh-CN" dirty="0" smtClean="0"/>
              <a:t>Hide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pushed.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</a:t>
            </a:r>
            <a:endParaRPr kumimoji="1" lang="en-US" altLang="zh-CN" dirty="0" smtClean="0"/>
          </a:p>
          <a:p>
            <a:r>
              <a:rPr kumimoji="1" lang="en-US" altLang="zh-CN" dirty="0" smtClean="0"/>
              <a:t>Optimizing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existing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limited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jumping,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running,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pickups</a:t>
            </a:r>
            <a:endParaRPr kumimoji="1" lang="en-US" altLang="zh-CN" dirty="0" smtClean="0"/>
          </a:p>
          <a:p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grabbing,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climbing,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throwing,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portal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(developing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now)</a:t>
            </a:r>
            <a:endParaRPr kumimoji="1" lang="en-US" altLang="zh-CN" dirty="0" smtClean="0"/>
          </a:p>
          <a:p>
            <a:r>
              <a:rPr kumimoji="1" lang="en-US" altLang="zh-CN" dirty="0" smtClean="0"/>
              <a:t>Etc.</a:t>
            </a:r>
            <a:endParaRPr kumimoji="1" lang="zh-CN" altLang="en-US" dirty="0"/>
          </a:p>
        </p:txBody>
      </p:sp>
      <p:sp>
        <p:nvSpPr>
          <p:cNvPr id="5" name="Work Distribution"/>
          <p:cNvSpPr txBox="1"/>
          <p:nvPr/>
        </p:nvSpPr>
        <p:spPr>
          <a:xfrm>
            <a:off x="952500" y="867032"/>
            <a:ext cx="22479000" cy="26797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6000" b="1" i="0" u="none" strike="noStrike" cap="none" spc="0" baseline="0">
                <a:solidFill>
                  <a:srgbClr val="60606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9000" b="0" i="0" u="none" strike="noStrike" cap="all" spc="0" baseline="0"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hangingPunct="1"/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gress of 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900"/>
              </a:spcBef>
              <a:defRPr sz="6000" b="1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Progress of our </a:t>
            </a:r>
            <a:r>
              <a:rPr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(Burndown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Chart)</a:t>
            </a:r>
            <a:endParaRPr dirty="0"/>
          </a:p>
        </p:txBody>
      </p:sp>
      <p:sp>
        <p:nvSpPr>
          <p:cNvPr id="132" name="Documentation and specification will be ongoing with our project through the semeste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finished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sprint</a:t>
            </a:r>
            <a:r>
              <a:rPr lang="zh-CN" altLang="en-US" dirty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issues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functionality.</a:t>
            </a:r>
            <a:r>
              <a:rPr lang="zh-CN" altLang="en-US" dirty="0" smtClean="0"/>
              <a:t> </a:t>
            </a:r>
            <a:r>
              <a:rPr lang="en-US" altLang="zh-CN" dirty="0" smtClean="0"/>
              <a:t>(We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debugging)</a:t>
            </a:r>
            <a:endParaRPr dirty="0"/>
          </a:p>
          <a:p>
            <a:pPr>
              <a:buBlip>
                <a:blip r:embed="rId1"/>
              </a:buBlip>
            </a:pPr>
            <a:r>
              <a:rPr dirty="0"/>
              <a:t>We have </a:t>
            </a:r>
            <a:r>
              <a:rPr lang="en-US" altLang="zh-CN" dirty="0" smtClean="0"/>
              <a:t>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dirty="0"/>
          </a:p>
          <a:p>
            <a:pPr>
              <a:buBlip>
                <a:blip r:embed="rId1"/>
              </a:buBlip>
            </a:pPr>
            <a:r>
              <a:rPr dirty="0"/>
              <a:t> </a:t>
            </a:r>
            <a:r>
              <a:rPr lang="en-US" altLang="zh-CN" dirty="0" smtClean="0"/>
              <a:t>Hide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seek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ongoing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35" y="4547753"/>
            <a:ext cx="10864273" cy="68450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asic controls:  WASD to control direction of motion, shift to sprin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altLang="zh-CN" dirty="0" smtClean="0"/>
              <a:t>Advanced</a:t>
            </a:r>
            <a:r>
              <a:rPr dirty="0" smtClean="0"/>
              <a:t> </a:t>
            </a:r>
            <a:r>
              <a:rPr dirty="0"/>
              <a:t>controls:  </a:t>
            </a:r>
            <a:r>
              <a:rPr lang="en-US" altLang="zh-CN" dirty="0" smtClean="0"/>
              <a:t>grab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throw</a:t>
            </a:r>
            <a:r>
              <a:rPr lang="zh-CN" altLang="en-US" dirty="0" smtClean="0"/>
              <a:t> </a:t>
            </a:r>
            <a:endParaRPr dirty="0"/>
          </a:p>
        </p:txBody>
      </p:sp>
      <p:sp>
        <p:nvSpPr>
          <p:cNvPr id="137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lang="en-US" altLang="zh-CN" dirty="0" smtClean="0"/>
              <a:t>W</a:t>
            </a:r>
            <a:r>
              <a:rPr dirty="0" smtClean="0"/>
              <a:t>hat </a:t>
            </a:r>
            <a:r>
              <a:rPr dirty="0"/>
              <a:t>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35" y="3960091"/>
            <a:ext cx="7897138" cy="4383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62" y="8343099"/>
            <a:ext cx="7897138" cy="45208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 platform that will automatically move up and d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altLang="zh-CN" dirty="0"/>
              <a:t>Advanced controls:  </a:t>
            </a:r>
            <a:r>
              <a:rPr lang="en-US" altLang="zh-CN" dirty="0" smtClean="0"/>
              <a:t>hang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climb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endParaRPr lang="en-US" altLang="zh-CN" dirty="0"/>
          </a:p>
        </p:txBody>
      </p:sp>
      <p:sp>
        <p:nvSpPr>
          <p:cNvPr id="7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2" r="8362"/>
          <a:stretch>
            <a:fillRect/>
          </a:stretch>
        </p:blipFill>
        <p:spPr>
          <a:xfrm>
            <a:off x="1870365" y="4920287"/>
            <a:ext cx="9508836" cy="6339225"/>
          </a:xfr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pickup to make you fly higher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altLang="zh-CN" dirty="0" smtClean="0"/>
              <a:t>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endParaRPr dirty="0"/>
          </a:p>
        </p:txBody>
      </p:sp>
      <p:sp>
        <p:nvSpPr>
          <p:cNvPr id="6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4827"/>
          <a:stretch>
            <a:fillRect/>
          </a:stretch>
        </p:blipFill>
        <p:spPr>
          <a:xfrm>
            <a:off x="952500" y="4114800"/>
            <a:ext cx="7224068" cy="4816046"/>
          </a:xfr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0" y="7587048"/>
            <a:ext cx="7125730" cy="49179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114800"/>
            <a:ext cx="6262590" cy="4460406"/>
          </a:xfrm>
          <a:prstGeom prst="rect">
            <a:avLst/>
          </a:prstGeom>
        </p:spPr>
      </p:pic>
      <p:pic>
        <p:nvPicPr>
          <p:cNvPr id="2" name="图片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92" y="7213632"/>
            <a:ext cx="6450773" cy="4851368"/>
          </a:xfrm>
          <a:prstGeom prst="rect">
            <a:avLst/>
          </a:prstGeom>
        </p:spPr>
      </p:pic>
      <p:sp>
        <p:nvSpPr>
          <p:cNvPr id="144" name="A pickup to make you run faster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jumping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sliding</a:t>
            </a:r>
            <a:endParaRPr dirty="0"/>
          </a:p>
        </p:txBody>
      </p:sp>
      <p:sp>
        <p:nvSpPr>
          <p:cNvPr id="145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t>What we have done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 platform that will automatically move up and dow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Seek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altLang="zh-CN" dirty="0"/>
          </a:p>
        </p:txBody>
      </p:sp>
      <p:sp>
        <p:nvSpPr>
          <p:cNvPr id="7" name="What we have done"/>
          <p:cNvSpPr txBox="1"/>
          <p:nvPr/>
        </p:nvSpPr>
        <p:spPr>
          <a:xfrm>
            <a:off x="952500" y="1515542"/>
            <a:ext cx="22479000" cy="12996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5900"/>
              </a:spcBef>
              <a:defRPr sz="6000" b="1"/>
            </a:lvl1pPr>
          </a:lstStyle>
          <a:p>
            <a:r>
              <a:rPr dirty="0"/>
              <a:t>What we have </a:t>
            </a:r>
            <a:r>
              <a:rPr dirty="0" smtClean="0"/>
              <a:t>done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</a:t>
            </a:r>
            <a:endParaRPr dirty="0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r="1142"/>
          <a:stretch>
            <a:fillRect/>
          </a:stretch>
        </p:blipFill>
        <p:spPr>
          <a:xfrm>
            <a:off x="1652545" y="4576748"/>
            <a:ext cx="10539455" cy="7026304"/>
          </a:xfr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WPS 演示</Application>
  <PresentationFormat>自定义</PresentationFormat>
  <Paragraphs>60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Gill Sans</vt:lpstr>
      <vt:lpstr>Gill Sans MT</vt:lpstr>
      <vt:lpstr>Helvetica</vt:lpstr>
      <vt:lpstr>Gill Sans Light</vt:lpstr>
      <vt:lpstr>AlienCaret</vt:lpstr>
      <vt:lpstr>Helvetica Neue</vt:lpstr>
      <vt:lpstr>微软雅黑</vt:lpstr>
      <vt:lpstr>Arial Unicode MS</vt:lpstr>
      <vt:lpstr>Gill Sans Light</vt:lpstr>
      <vt:lpstr>New_Template3</vt:lpstr>
      <vt:lpstr>Parkour group</vt:lpstr>
      <vt:lpstr>Role Distribution</vt:lpstr>
      <vt:lpstr>PowerPoint 演示文稿</vt:lpstr>
      <vt:lpstr>Progress of our project (Burndown Chart)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we have done (Parkour)</vt:lpstr>
      <vt:lpstr>What we have done (Hide &amp; Seek)</vt:lpstr>
      <vt:lpstr>What we are going to 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Parkour group</dc:title>
  <dc:creator/>
  <cp:lastModifiedBy>impassionate</cp:lastModifiedBy>
  <cp:revision>39</cp:revision>
  <dcterms:created xsi:type="dcterms:W3CDTF">2020-10-22T07:50:45Z</dcterms:created>
  <dcterms:modified xsi:type="dcterms:W3CDTF">2020-10-22T07:51:13Z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

<file path=docProps/ms-ppt-slide-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